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3546138" cy="7620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914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5961" y="2367142"/>
            <a:ext cx="11514217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1921" y="4318001"/>
            <a:ext cx="9482297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017-3694-48BF-8B10-F7B0D94D512A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D6E0-297E-47C5-BA7A-65641FC16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0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017-3694-48BF-8B10-F7B0D94D512A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D6E0-297E-47C5-BA7A-65641FC16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06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0950" y="305155"/>
            <a:ext cx="3047881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09" y="305155"/>
            <a:ext cx="8917875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017-3694-48BF-8B10-F7B0D94D512A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D6E0-297E-47C5-BA7A-65641FC16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80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017-3694-48BF-8B10-F7B0D94D512A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D6E0-297E-47C5-BA7A-65641FC16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62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2" y="4896558"/>
            <a:ext cx="11514217" cy="1513417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052" y="3229682"/>
            <a:ext cx="11514217" cy="1666874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017-3694-48BF-8B10-F7B0D94D512A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D6E0-297E-47C5-BA7A-65641FC16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38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08" y="1778002"/>
            <a:ext cx="5982877" cy="502884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5955" y="1778002"/>
            <a:ext cx="5982877" cy="502884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017-3694-48BF-8B10-F7B0D94D512A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D6E0-297E-47C5-BA7A-65641FC16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20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07" y="1705681"/>
            <a:ext cx="5985230" cy="71084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07" y="2416528"/>
            <a:ext cx="5985230" cy="439032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1253" y="1705681"/>
            <a:ext cx="5987581" cy="71084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81253" y="2416528"/>
            <a:ext cx="5987581" cy="439032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017-3694-48BF-8B10-F7B0D94D512A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D6E0-297E-47C5-BA7A-65641FC16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66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017-3694-48BF-8B10-F7B0D94D512A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D6E0-297E-47C5-BA7A-65641FC16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5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017-3694-48BF-8B10-F7B0D94D512A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D6E0-297E-47C5-BA7A-65641FC16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4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08" y="303390"/>
            <a:ext cx="4456586" cy="12911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6164" y="303392"/>
            <a:ext cx="7572667" cy="6503459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08" y="1594557"/>
            <a:ext cx="4456586" cy="5212292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017-3694-48BF-8B10-F7B0D94D512A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D6E0-297E-47C5-BA7A-65641FC16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05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5138" y="5334001"/>
            <a:ext cx="8127683" cy="62970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55138" y="680861"/>
            <a:ext cx="8127683" cy="45720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55138" y="5963710"/>
            <a:ext cx="8127683" cy="89429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017-3694-48BF-8B10-F7B0D94D512A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D6E0-297E-47C5-BA7A-65641FC16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12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07" y="305153"/>
            <a:ext cx="12191524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07" y="1778002"/>
            <a:ext cx="12191524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7309" y="7062613"/>
            <a:ext cx="3160766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E017-3694-48BF-8B10-F7B0D94D512A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28267" y="7062613"/>
            <a:ext cx="428961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08067" y="7062613"/>
            <a:ext cx="3160766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DD6E0-297E-47C5-BA7A-65641FC16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58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2" y="0"/>
            <a:ext cx="13563070" cy="7620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04955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865" y="0"/>
            <a:ext cx="13580003" cy="7620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044061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Trussell</dc:creator>
  <cp:lastModifiedBy>Mark Bentley</cp:lastModifiedBy>
  <cp:revision>2</cp:revision>
  <dcterms:created xsi:type="dcterms:W3CDTF">2015-04-25T12:12:06Z</dcterms:created>
  <dcterms:modified xsi:type="dcterms:W3CDTF">2016-03-07T16:43:34Z</dcterms:modified>
</cp:coreProperties>
</file>